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76" r:id="rId21"/>
    <p:sldId id="281" r:id="rId22"/>
    <p:sldId id="280" r:id="rId23"/>
    <p:sldId id="282" r:id="rId24"/>
    <p:sldId id="278" r:id="rId25"/>
    <p:sldId id="279" r:id="rId26"/>
    <p:sldId id="283" r:id="rId27"/>
    <p:sldId id="284" r:id="rId28"/>
    <p:sldId id="285" r:id="rId29"/>
    <p:sldId id="286" r:id="rId30"/>
    <p:sldId id="275" r:id="rId31"/>
    <p:sldId id="277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291" autoAdjust="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replay.com/react-architecture-patterns-for-your-project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angmao/axio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logrocket.com/using-axios-react-native-manage-api-request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 baú guarda tudo(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18827-4302-5945-D6E5-3225AF72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131" y="415518"/>
            <a:ext cx="4377296" cy="970450"/>
          </a:xfrm>
        </p:spPr>
        <p:txBody>
          <a:bodyPr>
            <a:normAutofit/>
          </a:bodyPr>
          <a:lstStyle/>
          <a:p>
            <a:r>
              <a:rPr lang="pt-BR" dirty="0"/>
              <a:t>Suas recompensas: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DDAB7B-F80D-5520-A64D-F1F4664E4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Buraco dimensional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229052E-4840-44BB-E9FC-5F587C0CF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Arma de portal dimensional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DABBE94-8BC7-6638-18A8-80D97164E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A varinha mágica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6C01705-19B5-85DA-696A-483B3138A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31" y="2571750"/>
            <a:ext cx="3312148" cy="33121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910EF02-C98D-B67A-0803-27573A03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79" y="2978089"/>
            <a:ext cx="3699873" cy="249947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1A4B73-3F6E-3A8F-375B-822FAA0A7B2C}"/>
              </a:ext>
            </a:extLst>
          </p:cNvPr>
          <p:cNvSpPr txBox="1"/>
          <p:nvPr/>
        </p:nvSpPr>
        <p:spPr>
          <a:xfrm>
            <a:off x="5615713" y="5808770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/>
              <a:t>O bolo é uma mentira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A39576-2EC1-4707-7497-90280608D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7363">
            <a:off x="9134133" y="2492631"/>
            <a:ext cx="1356036" cy="31786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B6A366B-2531-AC2B-D77E-8837662F7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8" y="192854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2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620353-9EA5-A1E1-4F47-B1461EFBF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0" y="1399381"/>
            <a:ext cx="4059237" cy="4059237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https://blog.openreplay.com/react-architecture-patterns-for-your-projects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ativoFinanceiro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377949" cy="970450"/>
          </a:xfrm>
        </p:spPr>
        <p:txBody>
          <a:bodyPr/>
          <a:lstStyle/>
          <a:p>
            <a:r>
              <a:rPr lang="pt-BR" dirty="0"/>
              <a:t>A varinha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97D2D6-5A94-3894-99D4-ED406BDA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7363">
            <a:off x="1524411" y="1869959"/>
            <a:ext cx="1356036" cy="317862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https://blog.logrocket.com/using-axios-react-native-manage-api-requests/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1,0</a:t>
            </a:r>
          </a:p>
          <a:p>
            <a:endParaRPr lang="pt-BR" dirty="0"/>
          </a:p>
          <a:p>
            <a:r>
              <a:rPr lang="pt-BR" dirty="0"/>
              <a:t>XP do mestre 0,5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2,0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0,5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realm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</a:t>
            </a:r>
            <a:r>
              <a:rPr lang="pt-BR"/>
              <a:t>,0 </a:t>
            </a:r>
            <a:r>
              <a:rPr lang="pt-BR" dirty="0"/>
              <a:t>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E18C58F-C50C-4CE7-A4D9-5E19A6D41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8" y="1116767"/>
            <a:ext cx="10455844" cy="532842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r>
              <a:rPr lang="pt-BR" dirty="0"/>
              <a:t>Não é utilizado pelas empresas do </a:t>
            </a:r>
            <a:r>
              <a:rPr lang="pt-BR" dirty="0" err="1"/>
              <a:t>Serratec</a:t>
            </a:r>
            <a:endParaRPr lang="pt-BR" dirty="0"/>
          </a:p>
          <a:p>
            <a:r>
              <a:rPr lang="pt-BR" dirty="0"/>
              <a:t>Não é muito utilizado no mercado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npm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install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--global expo-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cli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Bracket</a:t>
            </a:r>
            <a:r>
              <a:rPr lang="pt-BR" dirty="0"/>
              <a:t> </a:t>
            </a:r>
            <a:r>
              <a:rPr lang="pt-BR" dirty="0" err="1"/>
              <a:t>Pair</a:t>
            </a:r>
            <a:r>
              <a:rPr lang="pt-BR" dirty="0"/>
              <a:t> </a:t>
            </a:r>
            <a:r>
              <a:rPr lang="pt-BR" dirty="0" err="1"/>
              <a:t>Colorizer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dirty="0"/>
              <a:t>expo </a:t>
            </a:r>
            <a:r>
              <a:rPr lang="pt-BR" dirty="0" err="1"/>
              <a:t>init</a:t>
            </a:r>
            <a:r>
              <a:rPr lang="pt-BR" dirty="0"/>
              <a:t> </a:t>
            </a:r>
            <a:r>
              <a:rPr lang="pt-BR" dirty="0" err="1"/>
              <a:t>myskillsExpo</a:t>
            </a:r>
            <a:endParaRPr lang="pt-BR" dirty="0"/>
          </a:p>
          <a:p>
            <a:pPr lvl="1"/>
            <a:r>
              <a:rPr lang="pt-BR" dirty="0"/>
              <a:t>Vai perguntar qual opção, ir no “</a:t>
            </a:r>
            <a:r>
              <a:rPr lang="pt-BR" dirty="0" err="1"/>
              <a:t>bare</a:t>
            </a:r>
            <a:r>
              <a:rPr lang="pt-BR" dirty="0"/>
              <a:t> </a:t>
            </a:r>
            <a:r>
              <a:rPr lang="pt-BR" dirty="0" err="1"/>
              <a:t>minimal</a:t>
            </a:r>
            <a:r>
              <a:rPr lang="pt-BR" dirty="0"/>
              <a:t>” com a seta do teclado e apertar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myskillsExpo</a:t>
            </a:r>
            <a:r>
              <a:rPr lang="pt-BR" dirty="0"/>
              <a:t>\</a:t>
            </a:r>
          </a:p>
          <a:p>
            <a:endParaRPr lang="pt-BR" dirty="0"/>
          </a:p>
          <a:p>
            <a:r>
              <a:rPr lang="pt-BR" dirty="0"/>
              <a:t>Na pasta: </a:t>
            </a:r>
          </a:p>
          <a:p>
            <a:pPr lvl="1"/>
            <a:r>
              <a:rPr lang="pt-BR" dirty="0"/>
              <a:t>criar um arquivo </a:t>
            </a:r>
            <a:r>
              <a:rPr lang="pt-BR" dirty="0" err="1"/>
              <a:t>tsconfig.json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/>
              <a:t>expo start</a:t>
            </a:r>
          </a:p>
          <a:p>
            <a:pPr lvl="1"/>
            <a:r>
              <a:rPr lang="pt-BR" dirty="0"/>
              <a:t>Vai perguntar se quer </a:t>
            </a:r>
            <a:r>
              <a:rPr lang="pt-BR" dirty="0" err="1"/>
              <a:t>typescript</a:t>
            </a:r>
            <a:r>
              <a:rPr lang="pt-BR" dirty="0"/>
              <a:t>, aperta y e depois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Bracket</a:t>
            </a:r>
            <a:r>
              <a:rPr lang="pt-BR" dirty="0"/>
              <a:t> </a:t>
            </a:r>
            <a:r>
              <a:rPr lang="pt-BR" dirty="0" err="1"/>
              <a:t>Pair</a:t>
            </a:r>
            <a:r>
              <a:rPr lang="pt-BR" dirty="0"/>
              <a:t> </a:t>
            </a:r>
            <a:r>
              <a:rPr lang="pt-BR" dirty="0" err="1"/>
              <a:t>Colorizer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myskillsCli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--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template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react-native-template-typescript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myskillsCli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3881</TotalTime>
  <Words>1504</Words>
  <Application>Microsoft Office PowerPoint</Application>
  <PresentationFormat>Widescreen</PresentationFormat>
  <Paragraphs>317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Aventura 1: O Ataque dos clones</vt:lpstr>
      <vt:lpstr>Vocês descem as escadas e...</vt:lpstr>
      <vt:lpstr>A batalha é intensa...</vt:lpstr>
      <vt:lpstr>Suas recompensas:</vt:lpstr>
      <vt:lpstr>A mochila que é um buraco? (Componentização)</vt:lpstr>
      <vt:lpstr>Propriedades dos equipamentos.</vt:lpstr>
      <vt:lpstr>Navegando dimensionalmente?</vt:lpstr>
      <vt:lpstr>A varinha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26</cp:revision>
  <dcterms:created xsi:type="dcterms:W3CDTF">2022-04-29T17:15:29Z</dcterms:created>
  <dcterms:modified xsi:type="dcterms:W3CDTF">2022-07-01T21:23:59Z</dcterms:modified>
</cp:coreProperties>
</file>